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3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/>
    <p:restoredTop sz="94674"/>
  </p:normalViewPr>
  <p:slideViewPr>
    <p:cSldViewPr snapToGrid="0" snapToObjects="1">
      <p:cViewPr varScale="1">
        <p:scale>
          <a:sx n="66" d="100"/>
          <a:sy n="66" d="100"/>
        </p:scale>
        <p:origin x="285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03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3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1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76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5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2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8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F57E-FB00-1A44-BDCF-31F68083218D}" type="datetimeFigureOut">
              <a:rPr lang="es-MX" smtClean="0"/>
              <a:t>27/07/2023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04727-5740-497A-A2E9-41A12EE3D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299411"/>
            <a:ext cx="5915025" cy="75558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1600" dirty="0"/>
          </a:p>
          <a:p>
            <a:pPr marL="0" indent="0" algn="r">
              <a:buNone/>
            </a:pPr>
            <a:r>
              <a:rPr lang="es-MX" sz="1600" dirty="0" err="1">
                <a:latin typeface="Lucida Sans" panose="020B0602030504020204" pitchFamily="34" charset="0"/>
              </a:rPr>
              <a:t>Ciudad_____________a___de_________de</a:t>
            </a:r>
            <a:r>
              <a:rPr lang="es-MX" sz="1600" dirty="0">
                <a:latin typeface="Lucida Sans" panose="020B0602030504020204" pitchFamily="34" charset="0"/>
              </a:rPr>
              <a:t> 20__</a:t>
            </a:r>
          </a:p>
          <a:p>
            <a:pPr marL="0" indent="0" algn="r">
              <a:buNone/>
            </a:pPr>
            <a:r>
              <a:rPr lang="es-MX" sz="1600" dirty="0">
                <a:latin typeface="Lucida Sans" panose="020B0602030504020204" pitchFamily="34" charset="0"/>
              </a:rPr>
              <a:t>Asunto: Oficio de Traslado </a:t>
            </a:r>
            <a:r>
              <a:rPr lang="es-MX" sz="1600" dirty="0" smtClean="0">
                <a:latin typeface="Lucida Sans" panose="020B0602030504020204" pitchFamily="34" charset="0"/>
              </a:rPr>
              <a:t>Académico</a:t>
            </a:r>
          </a:p>
          <a:p>
            <a:pPr marL="0" indent="0" algn="r">
              <a:buNone/>
            </a:pPr>
            <a:endParaRPr lang="es-MX" sz="1600" dirty="0"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s-MX" sz="1400" b="1" dirty="0" smtClean="0">
                <a:latin typeface="Lucida Sans" panose="020B0602030504020204" pitchFamily="34" charset="0"/>
              </a:rPr>
              <a:t>SECRETARÍA ACADÉMICA</a:t>
            </a:r>
            <a:endParaRPr lang="es-MX" sz="1400" b="1" dirty="0"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s-MX" sz="1400" b="1" dirty="0">
                <a:latin typeface="Lucida Sans" panose="020B0602030504020204" pitchFamily="34" charset="0"/>
              </a:rPr>
              <a:t>UNIVERSIDAD POLITÉCNICA DE GUANAJUATO</a:t>
            </a:r>
          </a:p>
          <a:p>
            <a:endParaRPr lang="es-MX" sz="1600" dirty="0"/>
          </a:p>
          <a:p>
            <a:endParaRPr lang="es-MX" sz="1400" dirty="0">
              <a:latin typeface="Lucida Sans" panose="020B0602030504020204" pitchFamily="34" charset="0"/>
            </a:endParaRPr>
          </a:p>
          <a:p>
            <a:pPr marL="0" indent="0" algn="just">
              <a:buNone/>
            </a:pPr>
            <a:r>
              <a:rPr lang="es-MX" sz="1400" dirty="0">
                <a:latin typeface="Lucida Sans" panose="020B0602030504020204" pitchFamily="34" charset="0"/>
              </a:rPr>
              <a:t>	Por medio de la presente le envío un cordial saludo, además aprovecho para hacer de su conocimiento que el  </a:t>
            </a:r>
            <a:r>
              <a:rPr lang="es-MX" sz="1400" b="1" dirty="0">
                <a:latin typeface="Lucida Sans" panose="020B0602030504020204" pitchFamily="34" charset="0"/>
              </a:rPr>
              <a:t>C.</a:t>
            </a:r>
            <a:r>
              <a:rPr lang="es-MX" sz="1400" dirty="0">
                <a:latin typeface="Lucida Sans" panose="020B0602030504020204" pitchFamily="34" charset="0"/>
              </a:rPr>
              <a:t>  __________________________________________con número de control_________________es Alumno(a) </a:t>
            </a:r>
            <a:r>
              <a:rPr lang="es-MX" sz="1400" b="1" dirty="0">
                <a:latin typeface="Lucida Sans" panose="020B0602030504020204" pitchFamily="34" charset="0"/>
              </a:rPr>
              <a:t>inscrito(a)</a:t>
            </a:r>
            <a:r>
              <a:rPr lang="es-MX" sz="1400" dirty="0">
                <a:latin typeface="Lucida Sans" panose="020B0602030504020204" pitchFamily="34" charset="0"/>
              </a:rPr>
              <a:t> del ____ cuatrimestre de la carrera de  _____________________________ de la Universidad Politécnica de _______________, mismo que solicita el presente oficio para TRASLADO ACADÉMICO, en el Programa Educativo de__________________________ ofertado en la Universidad Politécnica de Guanajuato.</a:t>
            </a:r>
          </a:p>
          <a:p>
            <a:pPr algn="just"/>
            <a:endParaRPr lang="es-MX" sz="1400" dirty="0">
              <a:latin typeface="Lucida Sans" panose="020B0602030504020204" pitchFamily="34" charset="0"/>
            </a:endParaRPr>
          </a:p>
          <a:p>
            <a:pPr marL="0" indent="0" algn="just">
              <a:buNone/>
            </a:pPr>
            <a:r>
              <a:rPr lang="es-MX" sz="1400" dirty="0">
                <a:latin typeface="Lucida Sans" panose="020B0602030504020204" pitchFamily="34" charset="0"/>
              </a:rPr>
              <a:t>Se emite la presente a petición del interesado y para los fines que estime convenientes.</a:t>
            </a:r>
          </a:p>
          <a:p>
            <a:pPr marL="0" indent="0" algn="just">
              <a:buNone/>
            </a:pPr>
            <a:r>
              <a:rPr lang="es-MX" sz="1400" dirty="0">
                <a:latin typeface="Lucida Sans" panose="020B0602030504020204" pitchFamily="34" charset="0"/>
              </a:rPr>
              <a:t> </a:t>
            </a: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s-MX" sz="1400" b="1" dirty="0">
                <a:latin typeface="Lucida Sans" panose="020B0602030504020204" pitchFamily="34" charset="0"/>
              </a:rPr>
              <a:t>A T E N T A M E N T E</a:t>
            </a: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s-MX" sz="1400" dirty="0">
                <a:latin typeface="Lucida Sans" panose="020B0602030504020204" pitchFamily="34" charset="0"/>
              </a:rPr>
              <a:t>_______________________________</a:t>
            </a:r>
          </a:p>
          <a:p>
            <a:pPr marL="0" indent="0" algn="ctr">
              <a:buNone/>
            </a:pPr>
            <a:r>
              <a:rPr lang="es-MX" sz="1400" dirty="0">
                <a:latin typeface="Lucida Sans" panose="020B0602030504020204" pitchFamily="34" charset="0"/>
              </a:rPr>
              <a:t>Nombre y Firma del Secretario Académico.</a:t>
            </a:r>
          </a:p>
          <a:p>
            <a:endParaRPr lang="es-MX" sz="1400" dirty="0">
              <a:latin typeface="Lucida Sans" panose="020B0602030504020204" pitchFamily="34" charset="0"/>
            </a:endParaRPr>
          </a:p>
          <a:p>
            <a:endParaRPr lang="es-MX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BD5C86B-AE61-4CFA-8870-9A8280EE3FCE}"/>
              </a:ext>
            </a:extLst>
          </p:cNvPr>
          <p:cNvSpPr/>
          <p:nvPr/>
        </p:nvSpPr>
        <p:spPr>
          <a:xfrm>
            <a:off x="4788568" y="7110663"/>
            <a:ext cx="1708485" cy="11309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SELLO </a:t>
            </a:r>
          </a:p>
        </p:txBody>
      </p:sp>
    </p:spTree>
    <p:extLst>
      <p:ext uri="{BB962C8B-B14F-4D97-AF65-F5344CB8AC3E}">
        <p14:creationId xmlns:p14="http://schemas.microsoft.com/office/powerpoint/2010/main" val="2989741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22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Santillán</dc:creator>
  <cp:lastModifiedBy>BLANCA NIETO LUNA</cp:lastModifiedBy>
  <cp:revision>39</cp:revision>
  <dcterms:created xsi:type="dcterms:W3CDTF">2020-03-30T20:15:32Z</dcterms:created>
  <dcterms:modified xsi:type="dcterms:W3CDTF">2023-07-27T19:39:27Z</dcterms:modified>
</cp:coreProperties>
</file>